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  <p:sldId id="265" r:id="rId9"/>
    <p:sldId id="266" r:id="rId10"/>
    <p:sldId id="269" r:id="rId11"/>
    <p:sldId id="271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145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D5C8A6-F630-4BC6-AD48-04814AC0EC52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5A5A7-F896-469D-91CD-4C2A2D837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51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A5A7-F896-469D-91CD-4C2A2D837C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07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A5A7-F896-469D-91CD-4C2A2D837C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765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A5A7-F896-469D-91CD-4C2A2D837C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09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BA669-BA15-47AD-B7BE-BC1F2AB37069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F52E6-5E40-468E-A94A-7C0441B8DEA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9655" y="340952"/>
            <a:ext cx="5447145" cy="1331046"/>
          </a:xfrm>
        </p:spPr>
        <p:txBody>
          <a:bodyPr>
            <a:normAutofit/>
          </a:bodyPr>
          <a:lstStyle/>
          <a:p>
            <a:r>
              <a:rPr lang="en-US" sz="3000" b="1"/>
              <a:t>TRƯỜNG ĐẠI HỌC THUỶ LỢI </a:t>
            </a:r>
            <a:br>
              <a:rPr lang="en-US" sz="3000" b="1"/>
            </a:br>
            <a:r>
              <a:rPr lang="en-US" sz="3000" b="1"/>
              <a:t>KHOA CÔNG </a:t>
            </a:r>
            <a:r>
              <a:rPr lang="en-US" sz="3000" b="1" smtClean="0"/>
              <a:t>NGH</a:t>
            </a:r>
            <a:r>
              <a:rPr lang="en-US" sz="3200" b="1" smtClean="0"/>
              <a:t>Ệ</a:t>
            </a:r>
            <a:r>
              <a:rPr lang="en-US" sz="3000" b="1" smtClean="0"/>
              <a:t> </a:t>
            </a:r>
            <a:r>
              <a:rPr lang="en-US" sz="3000" b="1"/>
              <a:t>THÔNG TIN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418" y="2286000"/>
            <a:ext cx="8229600" cy="102985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XEM PHIM TRỰC TUYẾN TRÊN NỀN TẢNG WEB</a:t>
            </a:r>
            <a:endParaRPr lang="en-US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logo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274638"/>
            <a:ext cx="1676082" cy="1331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2743200" y="4419600"/>
            <a:ext cx="4495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GVHD : </a:t>
            </a:r>
            <a:r>
              <a:rPr lang="en-US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ThS.Đỗ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Oanh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Cường</a:t>
            </a:r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SVTH : </a:t>
            </a:r>
            <a:r>
              <a:rPr lang="en-US" sz="2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Minh </a:t>
            </a:r>
            <a:r>
              <a:rPr lang="en-US" sz="2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Thuấn</a:t>
            </a:r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60</a:t>
            </a:r>
            <a:r>
              <a:rPr lang="en-US" sz="2400" baseline="30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pPr marL="0" indent="0"/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4 : Kết luận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830762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đạt được :</a:t>
            </a:r>
          </a:p>
          <a:p>
            <a:pPr lvl="1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600"/>
              <a:t>Hiểu được nghiệp vụ của một trang web xem phim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smtClean="0"/>
              <a:t>Đã hoàn thiện được hệ thống </a:t>
            </a:r>
            <a:r>
              <a:rPr lang="en-US" sz="2600"/>
              <a:t>thông qua kết quả thu thập được từ quá </a:t>
            </a:r>
            <a:r>
              <a:rPr lang="en-US" sz="2600"/>
              <a:t>trình </a:t>
            </a:r>
            <a:r>
              <a:rPr lang="en-US" sz="2600" smtClean="0"/>
              <a:t>khảo sát,phân tích </a:t>
            </a:r>
            <a:r>
              <a:rPr lang="en-US" sz="2600"/>
              <a:t>hệ thống và đặc tả </a:t>
            </a:r>
            <a:r>
              <a:rPr lang="en-US" sz="2600"/>
              <a:t>yêu </a:t>
            </a:r>
            <a:r>
              <a:rPr lang="en-US" sz="2600" smtClean="0"/>
              <a:t>cầu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smtClean="0"/>
              <a:t>Hệ thống có gần như các chức năng cơ bản mà 1 website xem phim trực tuyến cần có</a:t>
            </a:r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Hạn chế 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vẫn chưa chú trọng vào tính bảo mật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Tốc độ hệ thống vẫn chưa quá tối ưu</a:t>
            </a:r>
          </a:p>
        </p:txBody>
      </p:sp>
    </p:spTree>
    <p:extLst>
      <p:ext uri="{BB962C8B-B14F-4D97-AF65-F5344CB8AC3E}">
        <p14:creationId xmlns:p14="http://schemas.microsoft.com/office/powerpoint/2010/main" val="758519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pPr marL="0" indent="0"/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4 : Kết luận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8307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Hướng phát triển 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hỗ 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trợ 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thêm nhiều 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ngôn 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ngữ khác nhau</a:t>
            </a:r>
            <a:endParaRPr lang="en-US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Lưu được thời gian xem phim trước đó của người dùng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Hỗ 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trợ 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đa dạng các phương thức đăng nhập</a:t>
            </a:r>
            <a:endParaRPr lang="vi-VN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361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6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059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</a:t>
            </a:r>
            <a:endParaRPr lang="en-US" sz="3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err="1" smtClean="0"/>
              <a:t>Chương</a:t>
            </a:r>
            <a:r>
              <a:rPr lang="en-US" sz="3000" smtClean="0"/>
              <a:t> 1 : </a:t>
            </a:r>
            <a:r>
              <a:rPr lang="en-US" sz="3000" err="1" smtClean="0"/>
              <a:t>Tổng</a:t>
            </a:r>
            <a:r>
              <a:rPr lang="en-US" sz="3000" smtClean="0"/>
              <a:t> </a:t>
            </a:r>
            <a:r>
              <a:rPr lang="en-US" sz="3000" err="1" smtClean="0"/>
              <a:t>quan</a:t>
            </a:r>
            <a:r>
              <a:rPr lang="en-US" sz="3000" smtClean="0"/>
              <a:t> </a:t>
            </a:r>
            <a:r>
              <a:rPr lang="en-US" sz="3000" err="1" smtClean="0"/>
              <a:t>về</a:t>
            </a:r>
            <a:r>
              <a:rPr lang="en-US" sz="3000" smtClean="0"/>
              <a:t> </a:t>
            </a:r>
            <a:r>
              <a:rPr lang="en-US" sz="3000" err="1" smtClean="0"/>
              <a:t>đề</a:t>
            </a:r>
            <a:r>
              <a:rPr lang="en-US" sz="3000" smtClean="0"/>
              <a:t> </a:t>
            </a:r>
            <a:r>
              <a:rPr lang="en-US" sz="3000" err="1" smtClean="0"/>
              <a:t>tài</a:t>
            </a:r>
            <a:endParaRPr lang="en-US" sz="3000" smtClean="0"/>
          </a:p>
          <a:p>
            <a:pPr marL="0" indent="0">
              <a:buNone/>
            </a:pPr>
            <a:r>
              <a:rPr lang="en-US" sz="3000" err="1" smtClean="0"/>
              <a:t>Chương</a:t>
            </a:r>
            <a:r>
              <a:rPr lang="en-US" sz="3000" smtClean="0"/>
              <a:t> 2 : </a:t>
            </a:r>
            <a:r>
              <a:rPr lang="en-US" sz="3000" smtClean="0"/>
              <a:t>Phân tích</a:t>
            </a:r>
            <a:r>
              <a:rPr lang="en-US" sz="3000" smtClean="0"/>
              <a:t> hệ thống</a:t>
            </a:r>
            <a:endParaRPr lang="en-US" sz="3000" smtClean="0"/>
          </a:p>
          <a:p>
            <a:pPr marL="0" indent="0">
              <a:buNone/>
            </a:pPr>
            <a:r>
              <a:rPr lang="en-US" sz="3000" err="1" smtClean="0"/>
              <a:t>Chương</a:t>
            </a:r>
            <a:r>
              <a:rPr lang="en-US" sz="3000" smtClean="0"/>
              <a:t> 3 : </a:t>
            </a:r>
            <a:r>
              <a:rPr lang="en-US" sz="3000" smtClean="0"/>
              <a:t>Sản phẩm</a:t>
            </a:r>
            <a:r>
              <a:rPr lang="en-US" sz="3000" smtClean="0"/>
              <a:t> thực tế</a:t>
            </a:r>
            <a:endParaRPr lang="en-US" sz="3000" smtClean="0"/>
          </a:p>
          <a:p>
            <a:pPr marL="0" indent="0">
              <a:buNone/>
            </a:pPr>
            <a:r>
              <a:rPr lang="en-US" sz="3000" err="1" smtClean="0"/>
              <a:t>Chương</a:t>
            </a:r>
            <a:r>
              <a:rPr lang="en-US" sz="3000" smtClean="0"/>
              <a:t> 4 : </a:t>
            </a:r>
            <a:r>
              <a:rPr lang="en-US" sz="3000" err="1" smtClean="0"/>
              <a:t>Kết</a:t>
            </a:r>
            <a:r>
              <a:rPr lang="en-US" sz="3000" smtClean="0"/>
              <a:t> </a:t>
            </a:r>
            <a:r>
              <a:rPr lang="en-US" sz="3000" err="1" smtClean="0"/>
              <a:t>luận</a:t>
            </a:r>
            <a:endParaRPr lang="en-US" sz="3000"/>
          </a:p>
        </p:txBody>
      </p:sp>
    </p:spTree>
    <p:extLst>
      <p:ext uri="{BB962C8B-B14F-4D97-AF65-F5344CB8AC3E}">
        <p14:creationId xmlns:p14="http://schemas.microsoft.com/office/powerpoint/2010/main" val="2158988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 1 : </a:t>
            </a:r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3000" smtClean="0"/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2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phim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chất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miễn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trải</a:t>
            </a:r>
            <a:r>
              <a:rPr lang="en-US" sz="2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endParaRPr lang="en-US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giãn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tập,làm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endParaRPr lang="en-US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>
              <a:buFont typeface="Wingdings" panose="05000000000000000000" pitchFamily="2" charset="2"/>
              <a:buChar char="Ø"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113461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1 : Tổng quan về đề tài</a:t>
            </a:r>
            <a:endParaRPr lang="en-US" sz="3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3000"/>
              <a:t>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Nhiệm vụ của đề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Nghiên cứu và quan sát các website xem phim khác nhau từ đó rút ra các yêu cầu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mà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cần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đạt được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Nêu ra các lý thuyết áp dụng, phân tích và thiết kế hệ thống cần triển khai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khai, lập trình website xem phim trực tuyến theo các yêu cầu đã đặt ra dựa theo phân tích thiết kế hệ thống đã tiến hành</a:t>
            </a:r>
          </a:p>
        </p:txBody>
      </p:sp>
    </p:spTree>
    <p:extLst>
      <p:ext uri="{BB962C8B-B14F-4D97-AF65-F5344CB8AC3E}">
        <p14:creationId xmlns:p14="http://schemas.microsoft.com/office/powerpoint/2010/main" val="2923534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2 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3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 tích hệ 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882" y="1143000"/>
            <a:ext cx="8010236" cy="5059362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3000"/>
              <a:t>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Xác định yêu cầu của hệ thống: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Yêu cầu chức năng 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 người dùng vãng lai : có các chức năng cơ bản như đăng kí,đăng nhập,chọn lọc thể loại,tìm kiếm phim,xem phim,…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 người dùng hệ thống : có thêm 1 vài chức năng như quản lí thông tin cá nhân,thêm/bỏ phim yêu thích,xem lịch sử các phim đã xem,…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Với quản trị viên : có quyền hạn cao nhất trên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hệ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thống,có thể xem các thống kê trên hệ thống,quản lí phim,user,thể loại phim,phân quyền,…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ü"/>
            </a:pPr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991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2 </a:t>
            </a:r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3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 tích hệ thống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199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Xác định yêu cầu của hệ thống: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Yêu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cầu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phi chức năng 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: Đẹp mắt,trực quan,dễ dàng thao tác khi mới sử dụng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hoạt động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ổn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Tương thích với phần lớn vs các trình duyệt phổ biến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876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sz="3800">
                <a:latin typeface="Times New Roman" panose="02020603050405020304" pitchFamily="18" charset="0"/>
                <a:cs typeface="Times New Roman" panose="02020603050405020304" pitchFamily="18" charset="0"/>
              </a:rPr>
              <a:t>Chương 2 : Phân tích hệ thống</a:t>
            </a:r>
            <a:endParaRPr lang="en-US" sz="3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1148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hệ thống 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 đồ use case tổng quát :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0" y="2438400"/>
            <a:ext cx="7315200" cy="4038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2711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3 : Sản phẩm thực tế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 vài hình ảnh về website :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2667000"/>
            <a:ext cx="3809999" cy="2819399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4953000" y="2651760"/>
            <a:ext cx="3733800" cy="283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32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3 : Sản phẩm thực tế</a:t>
            </a:r>
            <a:endParaRPr lang="en-US" sz="3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 vài hình ảnh về website :</a:t>
            </a:r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457200" y="2697479"/>
            <a:ext cx="3810000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2697479"/>
            <a:ext cx="4038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737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Cinematography-PowerPoint-Template-27522</Template>
  <TotalTime>189</TotalTime>
  <Words>532</Words>
  <Application>Microsoft Office PowerPoint</Application>
  <PresentationFormat>On-screen Show (4:3)</PresentationFormat>
  <Paragraphs>55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Times New Roman</vt:lpstr>
      <vt:lpstr>Wingdings</vt:lpstr>
      <vt:lpstr>Office Theme</vt:lpstr>
      <vt:lpstr>TRƯỜNG ĐẠI HỌC THUỶ LỢI  KHOA CÔNG NGHỆ THÔNG TIN</vt:lpstr>
      <vt:lpstr>NỘI DUNG</vt:lpstr>
      <vt:lpstr>Chương 1 : Tổng quan về đề tài</vt:lpstr>
      <vt:lpstr>Chương 1 : Tổng quan về đề tài</vt:lpstr>
      <vt:lpstr>Chương 2 : Phân tích hệ thống</vt:lpstr>
      <vt:lpstr>Chương 2 : Phân tích hệ thống</vt:lpstr>
      <vt:lpstr>Chương 2 : Phân tích hệ thống</vt:lpstr>
      <vt:lpstr>Chương 3 : Sản phẩm thực tế</vt:lpstr>
      <vt:lpstr>Chương 3 : Sản phẩm thực tế</vt:lpstr>
      <vt:lpstr>Chương 4 : Kết luận</vt:lpstr>
      <vt:lpstr>Chương 4 : Kết luận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 Your Title</dc:title>
  <dc:creator>minhthuan3011</dc:creator>
  <cp:lastModifiedBy>minhthuan3011</cp:lastModifiedBy>
  <cp:revision>26</cp:revision>
  <dcterms:created xsi:type="dcterms:W3CDTF">2022-12-11T14:56:11Z</dcterms:created>
  <dcterms:modified xsi:type="dcterms:W3CDTF">2022-12-11T21:36:08Z</dcterms:modified>
</cp:coreProperties>
</file>

<file path=docProps/thumbnail.jpeg>
</file>